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591" r:id="rId3"/>
    <p:sldId id="507" r:id="rId4"/>
    <p:sldId id="598" r:id="rId5"/>
    <p:sldId id="523" r:id="rId6"/>
    <p:sldId id="593" r:id="rId7"/>
    <p:sldId id="595" r:id="rId8"/>
    <p:sldId id="599" r:id="rId9"/>
    <p:sldId id="600" r:id="rId10"/>
    <p:sldId id="533" r:id="rId11"/>
    <p:sldId id="534" r:id="rId12"/>
    <p:sldId id="535" r:id="rId13"/>
    <p:sldId id="602" r:id="rId14"/>
    <p:sldId id="604" r:id="rId15"/>
    <p:sldId id="606" r:id="rId16"/>
    <p:sldId id="611" r:id="rId17"/>
    <p:sldId id="601" r:id="rId18"/>
    <p:sldId id="607" r:id="rId19"/>
    <p:sldId id="6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8"/>
    <p:restoredTop sz="92197"/>
  </p:normalViewPr>
  <p:slideViewPr>
    <p:cSldViewPr snapToGrid="0" snapToObjects="1">
      <p:cViewPr varScale="1">
        <p:scale>
          <a:sx n="95" d="100"/>
          <a:sy n="95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6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71" y="690282"/>
            <a:ext cx="10931236" cy="2843441"/>
          </a:xfrm>
        </p:spPr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en-US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07" y="1573870"/>
            <a:ext cx="11208260" cy="47534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CSS stands for Cascading Style Sheets</a:t>
            </a:r>
          </a:p>
          <a:p>
            <a:pPr>
              <a:lnSpc>
                <a:spcPct val="150000"/>
              </a:lnSpc>
            </a:pPr>
            <a:r>
              <a:rPr lang="en-US" dirty="0"/>
              <a:t>Used to control appearance of markup languages like HTML</a:t>
            </a:r>
          </a:p>
          <a:p>
            <a:pPr>
              <a:lnSpc>
                <a:spcPct val="150000"/>
              </a:lnSpc>
            </a:pPr>
            <a:r>
              <a:rPr lang="en-US" dirty="0"/>
              <a:t>Must learn for building front ends of web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Analogy : construct buildings with HTML &amp; decorate them with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665" y="144670"/>
            <a:ext cx="1620532" cy="22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Creating CSS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07" y="1224706"/>
            <a:ext cx="11208260" cy="47534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Rules : define a selector and a declaration block</a:t>
            </a:r>
          </a:p>
          <a:p>
            <a:pPr>
              <a:lnSpc>
                <a:spcPct val="150000"/>
              </a:lnSpc>
            </a:pPr>
            <a:r>
              <a:rPr lang="en-US" dirty="0"/>
              <a:t>Selector : indicates element(s) subject to styling</a:t>
            </a:r>
          </a:p>
          <a:p>
            <a:pPr>
              <a:lnSpc>
                <a:spcPct val="150000"/>
              </a:lnSpc>
            </a:pPr>
            <a:r>
              <a:rPr lang="en-US" dirty="0"/>
              <a:t>Declaration block : instructions for browser for formatting element(s)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Declaration parts: property and value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Better readability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Indentation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Spacing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One declaration per line (;)</a:t>
            </a:r>
          </a:p>
        </p:txBody>
      </p:sp>
      <p:pic>
        <p:nvPicPr>
          <p:cNvPr id="5122" name="Picture 2" descr="https://lh4.googleusercontent.com/5SG25wYdYWXXSVzaWo67pU2N_sBv4Pp33cMYgk1aZYtaWeACnRS8_9GV8PD_7Bl07xq6hz1t_Hh7nmE3rIqUYq4J6GBtbpmE5GHPWFcWz5RWFn17iPQ2hIA_RvHURL6Wgb0JmVy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8" y="3581385"/>
            <a:ext cx="4862686" cy="257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215680" y="5200338"/>
            <a:ext cx="4583614" cy="229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702859" y="5200338"/>
            <a:ext cx="6615953" cy="793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311588" y="5596889"/>
            <a:ext cx="4383741" cy="938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sz="2800" dirty="0"/>
              <a:t>AYS</a:t>
            </a:r>
            <a:r>
              <a:rPr lang="en-US" dirty="0"/>
              <a:t> </a:t>
            </a:r>
            <a:r>
              <a:rPr lang="en-US" sz="2800" dirty="0"/>
              <a:t>OF</a:t>
            </a:r>
            <a:r>
              <a:rPr lang="en-US" dirty="0"/>
              <a:t> A</a:t>
            </a:r>
            <a:r>
              <a:rPr lang="en-US" sz="2800" dirty="0"/>
              <a:t>PPLYING </a:t>
            </a:r>
            <a:r>
              <a:rPr lang="en-US" dirty="0"/>
              <a:t>CSS</a:t>
            </a:r>
            <a:endParaRPr lang="en-US" sz="2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inline code directly in an HTML element (higher priority)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style block inside a web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an external style sheet with a .</a:t>
            </a:r>
            <a:r>
              <a:rPr lang="en-US" dirty="0" err="1"/>
              <a:t>css</a:t>
            </a:r>
            <a:r>
              <a:rPr lang="en-US" dirty="0"/>
              <a:t> extension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Styles can be combined (even from different sources)</a:t>
            </a:r>
          </a:p>
        </p:txBody>
      </p:sp>
    </p:spTree>
    <p:extLst>
      <p:ext uri="{BB962C8B-B14F-4D97-AF65-F5344CB8AC3E}">
        <p14:creationId xmlns:p14="http://schemas.microsoft.com/office/powerpoint/2010/main" val="16548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5. Box Model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4A3D5-F50F-3A44-AFA3-C482E4E2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419001"/>
            <a:ext cx="7193683" cy="4749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28987-B83B-8041-93BE-9A8D271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20" y="1414793"/>
            <a:ext cx="4305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6. CSS Debugging in Dev Tools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7. CSS Reset &amp; Normalization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CSS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FF2C7-7FF8-2746-8789-EC367BA37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13"/>
          <a:stretch/>
        </p:blipFill>
        <p:spPr>
          <a:xfrm>
            <a:off x="4034117" y="209441"/>
            <a:ext cx="7966085" cy="58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8. Other Topics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(CSS/UI grid frameworks)</a:t>
            </a:r>
          </a:p>
          <a:p>
            <a:r>
              <a:rPr lang="en-US" dirty="0"/>
              <a:t>CSS Preprocessors (SCSS)</a:t>
            </a:r>
          </a:p>
          <a:p>
            <a:r>
              <a:rPr lang="en-US" dirty="0"/>
              <a:t>Flexbox (CSS3 web layout model)</a:t>
            </a:r>
          </a:p>
        </p:txBody>
      </p:sp>
    </p:spTree>
    <p:extLst>
      <p:ext uri="{BB962C8B-B14F-4D97-AF65-F5344CB8AC3E}">
        <p14:creationId xmlns:p14="http://schemas.microsoft.com/office/powerpoint/2010/main" val="26970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91937" y="1038276"/>
            <a:ext cx="1120826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Demo of this week’s project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Writing Semantic HTML5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Block Level Elements / Inline Level Elements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Styling with CSS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Box Model : border-box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Debugging in </a:t>
            </a:r>
            <a:r>
              <a:rPr lang="en-US" dirty="0" err="1"/>
              <a:t>DevTools</a:t>
            </a:r>
            <a:endParaRPr lang="en-US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Reset &amp; Normalization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Other topics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Writing Semantic HTML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6383-F3BE-494A-94A2-853971E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8" y="1414793"/>
            <a:ext cx="11279209" cy="4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4" name="Picture 2" descr="https://lh3.googleusercontent.com/VheAN7G0Heex4fZ-KGLwalEaayzxN1avJK9CKWAyIID49dSIIVN3i3bmGc6QF6v8voUfPOM0Lery845igQzdiB9jJpgtyDMwgImBNlzASFBoygmrhmPgEBxruQsxI7u7_MvTm-qj">
            <a:extLst>
              <a:ext uri="{FF2B5EF4-FFF2-40B4-BE49-F238E27FC236}">
                <a16:creationId xmlns:a16="http://schemas.microsoft.com/office/drawing/2014/main" id="{9B34EE67-BE97-934B-B5E3-3E6C5A0E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39" y="1305590"/>
            <a:ext cx="6809856" cy="51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7" name="Picture 4" descr="https://lh3.googleusercontent.com/3bRV0PIyPgrUdJ_53KJb-X37AExiI_iR-39wknH7qNWc4UGtropHGA8CTaRNo-DSG1QJElcS7qf4Ek4uwMWH5De2OygZWVNUvPBL3obo_i62F3weGdShnMj1kJdXd4kEC1PT9NVT">
            <a:extLst>
              <a:ext uri="{FF2B5EF4-FFF2-40B4-BE49-F238E27FC236}">
                <a16:creationId xmlns:a16="http://schemas.microsoft.com/office/drawing/2014/main" id="{7E5E7ECE-7432-B047-8A8F-F814772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1" y="1305590"/>
            <a:ext cx="6785111" cy="50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3. Block Level Elements / Inline Level Elements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55CF-9CFB-FD41-A176-ED746C3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77" y="1414793"/>
            <a:ext cx="3724480" cy="5282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598D3-784B-BA4C-8B2B-0A0E7B91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1" y="1414793"/>
            <a:ext cx="3733261" cy="4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4. Styling with CSS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821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5669</TotalTime>
  <Words>242</Words>
  <Application>Microsoft Macintosh PowerPoint</Application>
  <PresentationFormat>Widescreen</PresentationFormat>
  <Paragraphs>50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CSS Box Model</vt:lpstr>
      <vt:lpstr>AGENDA</vt:lpstr>
      <vt:lpstr>2. Writing Semantic HTML</vt:lpstr>
      <vt:lpstr>HTML Syntax</vt:lpstr>
      <vt:lpstr>Semantic HTML5</vt:lpstr>
      <vt:lpstr>Semantic HTML5</vt:lpstr>
      <vt:lpstr>3. Block Level Elements / Inline Level Elements</vt:lpstr>
      <vt:lpstr>Block Level Elements</vt:lpstr>
      <vt:lpstr>4. Styling with CSS</vt:lpstr>
      <vt:lpstr>CSS</vt:lpstr>
      <vt:lpstr>Creating CSS rules</vt:lpstr>
      <vt:lpstr>WAYS OF APPLYING CSS</vt:lpstr>
      <vt:lpstr>5. Box Model</vt:lpstr>
      <vt:lpstr>Box Model</vt:lpstr>
      <vt:lpstr>6. CSS Debugging in Dev Tools</vt:lpstr>
      <vt:lpstr>7. CSS Reset &amp; Normalization</vt:lpstr>
      <vt:lpstr>Normalizing CSS</vt:lpstr>
      <vt:lpstr>8. Other Topics</vt:lpstr>
      <vt:lpstr>Other Topics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51</cp:revision>
  <cp:lastPrinted>2019-03-17T22:18:58Z</cp:lastPrinted>
  <dcterms:created xsi:type="dcterms:W3CDTF">2018-11-19T00:37:35Z</dcterms:created>
  <dcterms:modified xsi:type="dcterms:W3CDTF">2019-03-18T03:42:20Z</dcterms:modified>
</cp:coreProperties>
</file>